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6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5" r:id="rId17"/>
  </p:sldIdLst>
  <p:sldSz cx="9144000" cy="5143500" type="screen16x9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490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7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61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02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eel Zw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00" y="1764000"/>
            <a:ext cx="7632000" cy="1584000"/>
          </a:xfrm>
        </p:spPr>
        <p:txBody>
          <a:bodyPr anchor="t" anchorCtr="0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4000" y="3888000"/>
            <a:ext cx="7056000" cy="4320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3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FFFFFF"/>
                </a:solidFill>
              </a:rPr>
              <a:t>10 april 2018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6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eel Roo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00" y="1764000"/>
            <a:ext cx="7632000" cy="1584000"/>
          </a:xfrm>
        </p:spPr>
        <p:txBody>
          <a:bodyPr anchor="t" anchorCtr="0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4000" y="3888000"/>
            <a:ext cx="7056000" cy="4320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3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FFFFFF"/>
                </a:solidFill>
              </a:rPr>
              <a:t>10 april 2018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40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eel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00" y="1764000"/>
            <a:ext cx="7632000" cy="1584000"/>
          </a:xfrm>
        </p:spPr>
        <p:txBody>
          <a:bodyPr anchor="t" anchorCtr="0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4000" y="3888000"/>
            <a:ext cx="7056000" cy="4320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3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FFFFFF"/>
                </a:solidFill>
              </a:rPr>
              <a:t>10 april 2018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5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eel 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00" y="1764000"/>
            <a:ext cx="7632000" cy="1584000"/>
          </a:xfrm>
        </p:spPr>
        <p:txBody>
          <a:bodyPr anchor="t" anchorCtr="0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4000" y="3888000"/>
            <a:ext cx="7056000" cy="4320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3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rgbClr val="FFFFFF"/>
                </a:solidFill>
              </a:rPr>
              <a:t>10 april 2018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58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52E1C08E-9DD9-794C-BD0E-83F69BFD642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8676000" cy="2880000"/>
          </a:xfrm>
          <a:solidFill>
            <a:schemeClr val="bg1">
              <a:lumMod val="85000"/>
            </a:schemeClr>
          </a:solidFill>
        </p:spPr>
        <p:txBody>
          <a:bodyPr lIns="2160000" tIns="360000" rIns="21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5A559C-4E6E-2641-B128-328D48C1C3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3168000"/>
            <a:ext cx="7632000" cy="828000"/>
          </a:xfrm>
        </p:spPr>
        <p:txBody>
          <a:bodyPr anchor="t" anchorCtr="0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Titelstijl van bewerken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0BEACE33-D151-F549-A224-0C9D0DEB4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3996000"/>
            <a:ext cx="7632000" cy="4320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30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te bewerken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6046CA11-083B-1340-A57B-F0C16AF4AE3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60000" y="2394000"/>
            <a:ext cx="684000" cy="612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C497D331-792E-E243-ADA2-47FB1301724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4000" y="180000"/>
            <a:ext cx="1620000" cy="9360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9751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52E1C08E-9DD9-794C-BD0E-83F69BFD642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8676000" cy="2880000"/>
          </a:xfrm>
          <a:solidFill>
            <a:schemeClr val="bg1">
              <a:lumMod val="85000"/>
            </a:schemeClr>
          </a:solidFill>
        </p:spPr>
        <p:txBody>
          <a:bodyPr lIns="2160000" tIns="360000" rIns="21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5A559C-4E6E-2641-B128-328D48C1C3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3168000"/>
            <a:ext cx="7632000" cy="828000"/>
          </a:xfrm>
        </p:spPr>
        <p:txBody>
          <a:bodyPr anchor="t" anchorCtr="0"/>
          <a:lstStyle>
            <a:lvl1pPr algn="l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Titelstijl van bewerken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0BEACE33-D151-F549-A224-0C9D0DEB4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3996000"/>
            <a:ext cx="7632000" cy="4320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30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te bewerken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6046CA11-083B-1340-A57B-F0C16AF4AE3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60000" y="2394000"/>
            <a:ext cx="684000" cy="612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C497D331-792E-E243-ADA2-47FB1301724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4000" y="180000"/>
            <a:ext cx="1620000" cy="9360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783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883F24B9-05BE-AD4F-8156-D978F3B26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42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829A9EB4-22E7-E841-813E-533767F6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5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267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94DA5750-0171-E640-90F4-80BABEFE3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152000"/>
            <a:ext cx="3456000" cy="33119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00" y="1152000"/>
            <a:ext cx="3456000" cy="33119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2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B94C0776-3607-E94D-B44A-13DB47780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8000" y="1152000"/>
            <a:ext cx="3456000" cy="432000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212001" y="1152000"/>
            <a:ext cx="3456000" cy="432000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F3C3863-6914-584F-BA0E-423194C3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32000"/>
            <a:ext cx="7200000" cy="576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6866129-E3EE-5E44-A7DD-EA0EC4DC629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8000" y="1584000"/>
            <a:ext cx="3456000" cy="28799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E0DFCD1B-F5D5-8941-BC67-E0874D262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2000" y="1584000"/>
            <a:ext cx="3456000" cy="28799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ABED1227-0421-874F-8220-D9666F9DD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1152000"/>
            <a:ext cx="4104000" cy="3456000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08A1B8F-A637-664D-A0A9-93D99036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32000"/>
            <a:ext cx="7200000" cy="576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8BD9A9CE-775F-7943-8D77-2221A381DD3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8000" y="1152000"/>
            <a:ext cx="3888000" cy="33119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09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9144000" cy="5143499"/>
          </a:xfrm>
          <a:solidFill>
            <a:schemeClr val="bg1">
              <a:lumMod val="85000"/>
            </a:schemeClr>
          </a:solidFill>
        </p:spPr>
        <p:txBody>
          <a:bodyPr lIns="1800000" tIns="360000" rIns="180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16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000" y="468001"/>
            <a:ext cx="8208000" cy="4140000"/>
          </a:xfrm>
          <a:solidFill>
            <a:schemeClr val="bg1">
              <a:lumMod val="85000"/>
            </a:schemeClr>
          </a:solidFill>
        </p:spPr>
        <p:txBody>
          <a:bodyPr lIns="1800000" tIns="360000" rIns="1800000" anchor="t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80BA4EAC-C8EC-5244-A842-E4B644B5EB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14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E89A80D-BD5D-B247-940A-F1FDFDB40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000" y="143062"/>
            <a:ext cx="1181100" cy="685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0000"/>
                </a:solidFill>
              </a:rPr>
              <a:t>10 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34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66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39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84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59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44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03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EDD7F-9D43-4196-A53D-A62725E3AA4E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2A2E-9B34-4A7E-B102-72738D3216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98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7200000" cy="57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152000"/>
            <a:ext cx="7200000" cy="33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68000" y="4788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 i="1">
                <a:solidFill>
                  <a:schemeClr val="tx1"/>
                </a:solidFill>
              </a:defRPr>
            </a:lvl1pPr>
          </a:lstStyle>
          <a:p>
            <a:pPr defTabSz="685800"/>
            <a:r>
              <a:rPr lang="nl-NL">
                <a:solidFill>
                  <a:srgbClr val="000000"/>
                </a:solidFill>
              </a:rPr>
              <a:t>10 april 2018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000" y="4788000"/>
            <a:ext cx="432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685800"/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000" y="4788000"/>
            <a:ext cx="288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 defTabSz="685800"/>
            <a:fld id="{14F1411D-0280-154F-AEAC-4C20B7AA46B2}" type="slidenum">
              <a:rPr lang="nl-NL" smtClean="0">
                <a:solidFill>
                  <a:srgbClr val="000000"/>
                </a:solidFill>
              </a:rPr>
              <a:pPr defTabSz="685800"/>
              <a:t>‹nr.›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0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25FDC8-1889-2343-B3E7-511C0E441A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dirty="0" smtClean="0"/>
              <a:t>Voorbeeld </a:t>
            </a:r>
            <a:br>
              <a:rPr lang="nl-NL" sz="4400" dirty="0" smtClean="0"/>
            </a:br>
            <a:r>
              <a:rPr lang="nl-NL" sz="4000" dirty="0" smtClean="0"/>
              <a:t>Verantwoording Verwachting </a:t>
            </a:r>
            <a:endParaRPr lang="nl-NL" sz="4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8250C475-65CE-1144-B9B3-3A3350384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3795886"/>
            <a:ext cx="7056000" cy="432000"/>
          </a:xfrm>
        </p:spPr>
        <p:txBody>
          <a:bodyPr/>
          <a:lstStyle/>
          <a:p>
            <a:r>
              <a:rPr lang="nl-NL" sz="2400" dirty="0" smtClean="0"/>
              <a:t>Dit is een fictief voorbeeld van hoe de vragen ingevuld </a:t>
            </a:r>
            <a:r>
              <a:rPr lang="nl-NL" sz="2400" dirty="0" smtClean="0"/>
              <a:t>kunnen worden </a:t>
            </a:r>
            <a:r>
              <a:rPr lang="nl-NL" sz="2400" dirty="0" smtClean="0"/>
              <a:t>bij het eerste </a:t>
            </a:r>
            <a:r>
              <a:rPr lang="nl-NL" sz="2400" dirty="0" smtClean="0"/>
              <a:t>verantwoordingsmoment </a:t>
            </a:r>
            <a:r>
              <a:rPr lang="nl-NL" sz="2400" dirty="0" smtClean="0"/>
              <a:t>(Verwachting) </a:t>
            </a:r>
            <a:r>
              <a:rPr lang="nl-NL" sz="2400" smtClean="0"/>
              <a:t>binnen </a:t>
            </a:r>
            <a:r>
              <a:rPr lang="nl-NL" sz="2400" smtClean="0"/>
              <a:t>SamenSchiedam</a:t>
            </a:r>
            <a:endParaRPr lang="nl-NL" sz="24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xmlns="" id="{8250C475-65CE-1144-B9B3-3A33503847DC}"/>
              </a:ext>
            </a:extLst>
          </p:cNvPr>
          <p:cNvSpPr txBox="1">
            <a:spLocks/>
          </p:cNvSpPr>
          <p:nvPr/>
        </p:nvSpPr>
        <p:spPr>
          <a:xfrm>
            <a:off x="6660232" y="3363886"/>
            <a:ext cx="2016224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 januari 2021</a:t>
            </a:r>
            <a:endParaRPr lang="nl-NL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5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51" r="17" b="3829"/>
          <a:stretch/>
        </p:blipFill>
        <p:spPr bwMode="auto">
          <a:xfrm>
            <a:off x="-36512" y="224287"/>
            <a:ext cx="9144000" cy="469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4427984" y="2355726"/>
            <a:ext cx="1656184" cy="79208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05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1" r="17" b="3748"/>
          <a:stretch/>
        </p:blipFill>
        <p:spPr bwMode="auto">
          <a:xfrm>
            <a:off x="0" y="258792"/>
            <a:ext cx="9144000" cy="469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9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1" r="-1775" b="3917"/>
          <a:stretch/>
        </p:blipFill>
        <p:spPr bwMode="auto">
          <a:xfrm>
            <a:off x="0" y="645702"/>
            <a:ext cx="9307902" cy="394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al 2"/>
          <p:cNvSpPr/>
          <p:nvPr/>
        </p:nvSpPr>
        <p:spPr>
          <a:xfrm>
            <a:off x="3707904" y="2859782"/>
            <a:ext cx="1656184" cy="79208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3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9" r="18" b="3748"/>
          <a:stretch/>
        </p:blipFill>
        <p:spPr bwMode="auto">
          <a:xfrm>
            <a:off x="1" y="301924"/>
            <a:ext cx="9144000" cy="4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5004048" y="4299942"/>
            <a:ext cx="1800200" cy="79208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dirty="0" smtClean="0">
                <a:solidFill>
                  <a:schemeClr val="tx1"/>
                </a:solidFill>
              </a:rPr>
              <a:t>1.</a:t>
            </a:r>
            <a:endParaRPr lang="nl-NL" sz="2000" b="1" dirty="0">
              <a:solidFill>
                <a:schemeClr val="tx1"/>
              </a:solidFill>
            </a:endParaRPr>
          </a:p>
        </p:txBody>
      </p:sp>
      <p:sp>
        <p:nvSpPr>
          <p:cNvPr id="5" name="Ovaal 4"/>
          <p:cNvSpPr/>
          <p:nvPr/>
        </p:nvSpPr>
        <p:spPr>
          <a:xfrm>
            <a:off x="51995" y="2067694"/>
            <a:ext cx="1800200" cy="50405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dirty="0" smtClean="0">
                <a:solidFill>
                  <a:schemeClr val="tx1"/>
                </a:solidFill>
              </a:rPr>
              <a:t>2.</a:t>
            </a:r>
            <a:endParaRPr lang="nl-NL" sz="2000" b="1" dirty="0">
              <a:solidFill>
                <a:schemeClr val="tx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55576" y="3435846"/>
            <a:ext cx="1240635" cy="50405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dirty="0" smtClean="0">
                <a:solidFill>
                  <a:schemeClr val="tx1"/>
                </a:solidFill>
              </a:rPr>
              <a:t>3.</a:t>
            </a:r>
            <a:endParaRPr lang="nl-N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29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00" cy="51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al 2"/>
          <p:cNvSpPr/>
          <p:nvPr/>
        </p:nvSpPr>
        <p:spPr>
          <a:xfrm>
            <a:off x="4716016" y="2499742"/>
            <a:ext cx="1224936" cy="27048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65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3" t="12314" r="34981" b="4750"/>
          <a:stretch/>
        </p:blipFill>
        <p:spPr bwMode="auto">
          <a:xfrm>
            <a:off x="181154" y="989084"/>
            <a:ext cx="2828223" cy="400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7" t="13491" r="35012" b="3541"/>
          <a:stretch/>
        </p:blipFill>
        <p:spPr bwMode="auto">
          <a:xfrm>
            <a:off x="3180930" y="987574"/>
            <a:ext cx="2831230" cy="400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t="12661" r="34828" b="4887"/>
          <a:stretch/>
        </p:blipFill>
        <p:spPr bwMode="auto">
          <a:xfrm>
            <a:off x="6228184" y="987574"/>
            <a:ext cx="2815187" cy="40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99592" y="123478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/>
              <a:t>Dit is het PDF-document dat u opslaat op uw computer. </a:t>
            </a:r>
          </a:p>
          <a:p>
            <a:pPr algn="ctr"/>
            <a:r>
              <a:rPr lang="nl-NL" sz="2400" b="1" dirty="0" smtClean="0"/>
              <a:t>Stuur dit PDF-document naar samen@schiedam.nl</a:t>
            </a:r>
            <a:endParaRPr lang="nl-NL" sz="2400" b="1" dirty="0"/>
          </a:p>
        </p:txBody>
      </p:sp>
      <p:sp>
        <p:nvSpPr>
          <p:cNvPr id="3" name="Rechthoek 2"/>
          <p:cNvSpPr/>
          <p:nvPr/>
        </p:nvSpPr>
        <p:spPr>
          <a:xfrm>
            <a:off x="323528" y="2355726"/>
            <a:ext cx="36004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1569727" y="2715766"/>
            <a:ext cx="240431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323528" y="2796157"/>
            <a:ext cx="720080" cy="195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62" r="17" b="3733"/>
          <a:stretch/>
        </p:blipFill>
        <p:spPr bwMode="auto">
          <a:xfrm>
            <a:off x="0" y="270662"/>
            <a:ext cx="9144000" cy="468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7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66" r="17" b="3748"/>
          <a:stretch/>
        </p:blipFill>
        <p:spPr bwMode="auto">
          <a:xfrm>
            <a:off x="0" y="276045"/>
            <a:ext cx="9144000" cy="46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5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99" r="17" b="3915"/>
          <a:stretch/>
        </p:blipFill>
        <p:spPr bwMode="auto">
          <a:xfrm>
            <a:off x="0" y="267419"/>
            <a:ext cx="9144000" cy="46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1" r="17" b="3916"/>
          <a:stretch/>
        </p:blipFill>
        <p:spPr bwMode="auto">
          <a:xfrm>
            <a:off x="0" y="258792"/>
            <a:ext cx="9144000" cy="468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1" r="17" b="3748"/>
          <a:stretch/>
        </p:blipFill>
        <p:spPr bwMode="auto">
          <a:xfrm>
            <a:off x="0" y="258792"/>
            <a:ext cx="9144000" cy="469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29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99" r="17" b="3915"/>
          <a:stretch/>
        </p:blipFill>
        <p:spPr bwMode="auto">
          <a:xfrm>
            <a:off x="0" y="267419"/>
            <a:ext cx="9144000" cy="46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09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1" r="17" b="4084"/>
          <a:stretch/>
        </p:blipFill>
        <p:spPr bwMode="auto">
          <a:xfrm>
            <a:off x="0" y="258792"/>
            <a:ext cx="9144000" cy="46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07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99" r="1055" b="3809"/>
          <a:stretch/>
        </p:blipFill>
        <p:spPr bwMode="auto">
          <a:xfrm>
            <a:off x="0" y="236161"/>
            <a:ext cx="9144000" cy="463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496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_gemeente_Schiedam_16-9_V2018_2">
  <a:themeElements>
    <a:clrScheme name="GemeenteSchiedam_Kleuren">
      <a:dk1>
        <a:srgbClr val="000000"/>
      </a:dk1>
      <a:lt1>
        <a:srgbClr val="FFFFFF"/>
      </a:lt1>
      <a:dk2>
        <a:srgbClr val="1860AA"/>
      </a:dk2>
      <a:lt2>
        <a:srgbClr val="C8C8C8"/>
      </a:lt2>
      <a:accent1>
        <a:srgbClr val="FFDD00"/>
      </a:accent1>
      <a:accent2>
        <a:srgbClr val="E40046"/>
      </a:accent2>
      <a:accent3>
        <a:srgbClr val="805B78"/>
      </a:accent3>
      <a:accent4>
        <a:srgbClr val="00AA95"/>
      </a:accent4>
      <a:accent5>
        <a:srgbClr val="1860AA"/>
      </a:accent5>
      <a:accent6>
        <a:srgbClr val="99999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emeente_Schiedam_16-9_presentatie_v1" id="{FE3CCB93-5FFB-9E40-8BA2-CBE93FFF797F}" vid="{071BE08C-B22C-684A-8B4B-95A07EF125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47</Words>
  <Application>Microsoft Office PowerPoint</Application>
  <PresentationFormat>Diavoorstelling (16:9)</PresentationFormat>
  <Paragraphs>8</Paragraphs>
  <Slides>15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17" baseType="lpstr">
      <vt:lpstr>Kantoorthema</vt:lpstr>
      <vt:lpstr>ppt_gemeente_Schiedam_16-9_V2018_2</vt:lpstr>
      <vt:lpstr>Voorbeeld  Verantwoording Verwachting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StroomOpwaarts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Dejalle</dc:creator>
  <cp:lastModifiedBy>Angela Snel</cp:lastModifiedBy>
  <cp:revision>16</cp:revision>
  <cp:lastPrinted>2019-09-30T13:48:29Z</cp:lastPrinted>
  <dcterms:created xsi:type="dcterms:W3CDTF">2019-09-30T08:09:40Z</dcterms:created>
  <dcterms:modified xsi:type="dcterms:W3CDTF">2021-01-15T13:49:51Z</dcterms:modified>
</cp:coreProperties>
</file>